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5"/>
  </p:handoutMasterIdLst>
  <p:sldIdLst>
    <p:sldId id="256" r:id="rId2"/>
    <p:sldId id="269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3" r:id="rId11"/>
    <p:sldId id="268" r:id="rId12"/>
    <p:sldId id="265" r:id="rId13"/>
    <p:sldId id="266" r:id="rId14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21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01E353-DC5A-4DED-AE9D-254A15C2BD6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21AD767-8BC0-483A-8874-2FF4D813D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18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89D49-B8AF-4D7C-9193-31552F42719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AF950-6897-43E7-8DB5-315365C32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E08A-9427-4B84-84F2-6F212A9A646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C87F-22EB-43D9-A961-E1628A91E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A4F2A-9E51-4F0D-90EB-E6D24283C3B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68114-8151-4935-8D44-2FB823D6A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47DF9-00CE-4B19-B45D-B00E31A0588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AAAF6-EB73-4B26-A716-EBE703495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1F77-B5ED-4EC3-8CA7-EDAD48855B1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0FEEB-C503-45CA-90F0-74162CB2E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E646-4B13-4A49-B014-E2A7BAFD7ED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AC758-079B-46B0-87E6-DFFF3CE58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2A5E8-6328-4703-ACE1-A9BFEB19DCD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78DDD-A9DA-4B8C-B6BB-2C7F95440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72540-D2A8-4784-A01C-8298280D897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D082-DADF-4EBB-96F2-A267D635C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43FCF-023A-4E4B-8D1D-4EF4AD8B214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A0B9C-5C4F-4DC2-87EC-8E7B77967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4D4B5-1A1F-4CD1-B106-8E9464CFED9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9ACDC-97C7-41A7-BBA2-29018DB31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E3856-4CC7-4645-8645-727F73BA87D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FF9E6-B290-4CDD-B8AC-825490D1E6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000250"/>
            <a:ext cx="5915025" cy="4765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58FC8E-03B7-4527-A1EE-8E03324FADB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47E2A2-27A0-4123-A836-3EF8A3053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87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923925" y="808038"/>
            <a:ext cx="4808538" cy="796925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Γιατί είναι σημαντικό να ακούω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τις οδηγίες του δασκάλου μου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5100" y="2509737"/>
            <a:ext cx="6863141" cy="4575428"/>
          </a:xfr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11329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Γιατί είναι σημαντικό να ακούω</a:t>
            </a:r>
            <a:b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τις οδηγίες του δασκάλου μου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Άλλες φορές, ο δάσκαλος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παίρνει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αποφάσεις ή δίνει οδηγίες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αρέσουν στα παιδιά.</a:t>
            </a:r>
          </a:p>
          <a:p>
            <a:pPr indent="0" algn="ctr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8988" y="523875"/>
            <a:ext cx="5680075" cy="378618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Θέση κειμένου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άλλη συμβουλή του δασκάλου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προσέχουμε περισσότερο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λάθη μας στην ορθογραφία.</a:t>
            </a:r>
          </a:p>
        </p:txBody>
      </p:sp>
      <p:pic>
        <p:nvPicPr>
          <p:cNvPr id="23556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4238" y="590550"/>
            <a:ext cx="5557837" cy="37052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σημαντικό τα παιδιά να ακολουθούν τις οδηγίες του δασκάλου.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τον βοηθάει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κάνει μάθημα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βοηθάει 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υπόλοιπα 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παρακολουθήσουν πιο εύκολα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μάθημα.</a:t>
            </a:r>
          </a:p>
        </p:txBody>
      </p:sp>
      <p:pic>
        <p:nvPicPr>
          <p:cNvPr id="25604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2325" y="590550"/>
            <a:ext cx="5365750" cy="35766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ακολουθήσω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/>
              <a:t>αυτές </a:t>
            </a:r>
            <a:r>
              <a:rPr lang="el-GR" sz="2000" b="1" dirty="0"/>
              <a:t>τις οδηγίες,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να μπορεί να γίνει </a:t>
            </a:r>
            <a:r>
              <a:rPr lang="el-GR" sz="2000" b="1" dirty="0"/>
              <a:t/>
            </a:r>
            <a:br>
              <a:rPr lang="el-GR" sz="2000" b="1" dirty="0"/>
            </a:br>
            <a:r>
              <a:rPr lang="el-GR" sz="2000" b="1" dirty="0"/>
              <a:t>σωστά 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μάθημα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μπορέσουν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παιδιά να μάθουν εύκολα.</a:t>
            </a:r>
          </a:p>
        </p:txBody>
      </p:sp>
      <p:pic>
        <p:nvPicPr>
          <p:cNvPr id="26628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9775" y="631825"/>
            <a:ext cx="5381625" cy="35877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2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από τις δουλειές 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δασκάλου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παίρνει αποφάσεις και να δίνει οδηγίες και συμβουλές στα 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μέσα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στην τάξη.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9438" y="582613"/>
            <a:ext cx="5684837" cy="378936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Όλες οι δασκάλες και οι δάσκαλοι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σχολείου παίρνουν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αποφάσεις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και δίνουν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οδηγίες και συμβουλές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στους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μαθητές  και στις μαθήτριές τους.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6400" y="496888"/>
            <a:ext cx="5899150" cy="39322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οδηγία είναι να πει ο δάσκαλος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γράψουν τα 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ορθογραφία.</a:t>
            </a:r>
          </a:p>
        </p:txBody>
      </p:sp>
      <p:pic>
        <p:nvPicPr>
          <p:cNvPr id="18436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71475"/>
            <a:ext cx="5959475" cy="397351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αρμοδιότητα του δασκάλου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προτείνει ποιος μαθητής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μαθήτρια θα μαζέψει τα λεφτά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την εκδρομή.</a:t>
            </a:r>
          </a:p>
        </p:txBody>
      </p:sp>
      <p:pic>
        <p:nvPicPr>
          <p:cNvPr id="19460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3113" y="465138"/>
            <a:ext cx="5719762" cy="38131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απόφαση του δασκάλου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εάν τα παιδιά θα βγουν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νωρίτερα ή όχι για διάλειμμα.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95313" y="414338"/>
            <a:ext cx="5813425" cy="387508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οδηγία του δασκάλου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είναι να γράψουν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παιδιά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τεστ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ένα μάθημα.</a:t>
            </a:r>
          </a:p>
        </p:txBody>
      </p:sp>
      <p:pic>
        <p:nvPicPr>
          <p:cNvPr id="21508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5638" y="414338"/>
            <a:ext cx="5719762" cy="381317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- Θέση κειμένου"/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0" algn="ctr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Πολλές φορές, ο δάσκαλος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παίρνει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αποφάσεις ή δίνει οδηγίες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αρέσουν στα παιδιά.</a:t>
            </a:r>
          </a:p>
        </p:txBody>
      </p:sp>
      <p:pic>
        <p:nvPicPr>
          <p:cNvPr id="22532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6125" y="488950"/>
            <a:ext cx="5695950" cy="37973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71</Words>
  <Application>Microsoft Office PowerPoint</Application>
  <PresentationFormat>Προσαρμογή</PresentationFormat>
  <Paragraphs>13</Paragraphs>
  <Slides>13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35</cp:revision>
  <dcterms:created xsi:type="dcterms:W3CDTF">2018-01-30T12:13:28Z</dcterms:created>
  <dcterms:modified xsi:type="dcterms:W3CDTF">2020-02-25T10:38:30Z</dcterms:modified>
</cp:coreProperties>
</file>